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anchers"/>
      <p:regular r:id="rId14"/>
    </p:embeddedFont>
    <p:embeddedFont>
      <p:font typeface="Atma"/>
      <p:regular r:id="rId15"/>
      <p:bold r:id="rId16"/>
    </p:embeddedFont>
    <p:embeddedFont>
      <p:font typeface="Happy Monkey"/>
      <p:regular r:id="rId17"/>
    </p:embeddedFont>
    <p:embeddedFont>
      <p:font typeface="Schoolbell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tma-regular.fntdata"/><Relationship Id="rId14" Type="http://schemas.openxmlformats.org/officeDocument/2006/relationships/font" Target="fonts/Ranchers-regular.fntdata"/><Relationship Id="rId17" Type="http://schemas.openxmlformats.org/officeDocument/2006/relationships/font" Target="fonts/HappyMonkey-regular.fntdata"/><Relationship Id="rId16" Type="http://schemas.openxmlformats.org/officeDocument/2006/relationships/font" Target="fonts/Atm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Schoolbell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514bb0d4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514bb0d4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514bb0d4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514bb0d4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514bb0d4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514bb0d4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514bb0d4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514bb0d4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514bb0d4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e514bb0d4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514bb0d4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514bb0d4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f1a1f3b7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f1a1f3b7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24.jpg"/><Relationship Id="rId13" Type="http://schemas.openxmlformats.org/officeDocument/2006/relationships/image" Target="../media/image12.jp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6.png"/><Relationship Id="rId9" Type="http://schemas.openxmlformats.org/officeDocument/2006/relationships/image" Target="../media/image20.jpg"/><Relationship Id="rId5" Type="http://schemas.openxmlformats.org/officeDocument/2006/relationships/image" Target="../media/image8.jpg"/><Relationship Id="rId6" Type="http://schemas.openxmlformats.org/officeDocument/2006/relationships/image" Target="../media/image22.jpg"/><Relationship Id="rId7" Type="http://schemas.openxmlformats.org/officeDocument/2006/relationships/image" Target="../media/image3.jpg"/><Relationship Id="rId8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39500" y="1562700"/>
            <a:ext cx="8933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BA80FF"/>
                </a:solidFill>
                <a:latin typeface="Ranchers"/>
                <a:ea typeface="Ranchers"/>
                <a:cs typeface="Ranchers"/>
                <a:sym typeface="Ranchers"/>
              </a:rPr>
              <a:t>Exploratory Science</a:t>
            </a:r>
            <a:endParaRPr sz="8000">
              <a:solidFill>
                <a:srgbClr val="BA80FF"/>
              </a:solidFill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C5FF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850175" y="2978700"/>
            <a:ext cx="743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Happy Monkey"/>
                <a:ea typeface="Happy Monkey"/>
                <a:cs typeface="Happy Monkey"/>
                <a:sym typeface="Happy Monkey"/>
              </a:rPr>
              <a:t>Welcome to </a:t>
            </a:r>
            <a:endParaRPr sz="39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latin typeface="Happy Monkey"/>
                <a:ea typeface="Happy Monkey"/>
                <a:cs typeface="Happy Monkey"/>
                <a:sym typeface="Happy Monkey"/>
              </a:rPr>
              <a:t>Open House</a:t>
            </a:r>
            <a:endParaRPr sz="39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889" y="-167700"/>
            <a:ext cx="7523526" cy="16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b="0" l="16769" r="-16769" t="0"/>
          <a:stretch/>
        </p:blipFill>
        <p:spPr>
          <a:xfrm>
            <a:off x="243475" y="2885100"/>
            <a:ext cx="1860000" cy="1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8436825" y="465627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58F85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About Ms. Timmons</a:t>
            </a:r>
            <a:endParaRPr sz="51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644575" y="1421000"/>
            <a:ext cx="36315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Schoolbell"/>
              <a:buChar char="●"/>
            </a:pPr>
            <a:r>
              <a:rPr lang="en" sz="29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Eighth year in Education</a:t>
            </a:r>
            <a:endParaRPr sz="29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4127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Schoolbell"/>
              <a:buChar char="●"/>
            </a:pPr>
            <a:r>
              <a:rPr lang="en" sz="29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First year at T.H. Rogers</a:t>
            </a:r>
            <a:endParaRPr sz="29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4127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Schoolbell"/>
              <a:buChar char="●"/>
            </a:pPr>
            <a:r>
              <a:rPr lang="en" sz="29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Avid baker</a:t>
            </a:r>
            <a:endParaRPr sz="29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4127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Schoolbell"/>
              <a:buChar char="●"/>
            </a:pPr>
            <a:r>
              <a:rPr lang="en" sz="29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Runner</a:t>
            </a:r>
            <a:endParaRPr sz="29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4127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Schoolbell"/>
              <a:buChar char="●"/>
            </a:pPr>
            <a:r>
              <a:rPr lang="en" sz="29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Animal Lover</a:t>
            </a:r>
            <a:endParaRPr sz="29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6400" y="3760033"/>
            <a:ext cx="1037599" cy="138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29947" l="0" r="0" t="0"/>
          <a:stretch/>
        </p:blipFill>
        <p:spPr>
          <a:xfrm>
            <a:off x="6433375" y="3580800"/>
            <a:ext cx="1673025" cy="1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5200" y="3760018"/>
            <a:ext cx="1037601" cy="137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26429"/>
            <a:ext cx="1037599" cy="101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7588" y="3760025"/>
            <a:ext cx="1037624" cy="13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62425" y="1562699"/>
            <a:ext cx="1450952" cy="11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99725" y="2052947"/>
            <a:ext cx="1037599" cy="103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93051" y="949998"/>
            <a:ext cx="1450952" cy="11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11">
            <a:alphaModFix/>
          </a:blip>
          <a:srcRect b="5390" l="16516" r="5831" t="18471"/>
          <a:stretch/>
        </p:blipFill>
        <p:spPr>
          <a:xfrm>
            <a:off x="1514913" y="1098025"/>
            <a:ext cx="1291624" cy="16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4800" y="206275"/>
            <a:ext cx="1172024" cy="15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3">
            <a:alphaModFix/>
          </a:blip>
          <a:srcRect b="26895" l="16534" r="13078" t="0"/>
          <a:stretch/>
        </p:blipFill>
        <p:spPr>
          <a:xfrm>
            <a:off x="134800" y="1645099"/>
            <a:ext cx="1673026" cy="1732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F9B07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This year i n Class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421000" y="1562700"/>
            <a:ext cx="3318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Architecture</a:t>
            </a: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 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Life Science 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Botany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STEAM in History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3D Printing 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Laser Cutting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Research Projects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Alternative Energy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choolbell"/>
              <a:buChar char="●"/>
            </a:pPr>
            <a:r>
              <a:rPr lang="en" sz="24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Engineering Projects</a:t>
            </a:r>
            <a:endParaRPr sz="24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400" y="3509404"/>
            <a:ext cx="1207520" cy="156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400" y="767127"/>
            <a:ext cx="2641376" cy="12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0275" y="1743801"/>
            <a:ext cx="2330735" cy="15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6">
            <a:alphaModFix/>
          </a:blip>
          <a:srcRect b="0" l="8475" r="0" t="0"/>
          <a:stretch/>
        </p:blipFill>
        <p:spPr>
          <a:xfrm>
            <a:off x="629512" y="2116900"/>
            <a:ext cx="1350197" cy="13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7">
            <a:alphaModFix/>
          </a:blip>
          <a:srcRect b="5603" l="15505" r="17371" t="11132"/>
          <a:stretch/>
        </p:blipFill>
        <p:spPr>
          <a:xfrm>
            <a:off x="1979700" y="3487609"/>
            <a:ext cx="2330726" cy="1606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BA8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Classroom Learning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31700" y="1528550"/>
            <a:ext cx="39093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choolbell"/>
              <a:buChar char="●"/>
            </a:pPr>
            <a:r>
              <a:rPr lang="en" sz="22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Project Based Learning</a:t>
            </a:r>
            <a:endParaRPr sz="22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choolbell"/>
              <a:buChar char="●"/>
            </a:pPr>
            <a:r>
              <a:rPr lang="en" sz="22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Culture of Error</a:t>
            </a:r>
            <a:endParaRPr sz="22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choolbell"/>
              <a:buChar char="●"/>
            </a:pPr>
            <a:r>
              <a:rPr lang="en" sz="2200">
                <a:solidFill>
                  <a:schemeClr val="dk1"/>
                </a:solidFill>
                <a:latin typeface="Schoolbell"/>
                <a:ea typeface="Schoolbell"/>
                <a:cs typeface="Schoolbell"/>
                <a:sym typeface="Schoolbell"/>
              </a:rPr>
              <a:t>Student Lead interests</a:t>
            </a:r>
            <a:endParaRPr sz="22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163" y="1618225"/>
            <a:ext cx="2264451" cy="169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775" y="3077625"/>
            <a:ext cx="2645600" cy="19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3872" y="3300750"/>
            <a:ext cx="2264451" cy="16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6400" y="1770000"/>
            <a:ext cx="2264450" cy="3019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F899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Grading Policy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0" y="1490575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200900" y="2149125"/>
            <a:ext cx="432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450" y="1562700"/>
            <a:ext cx="3307450" cy="321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904" y="1562700"/>
            <a:ext cx="1612623" cy="321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615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Classroom Expectations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333025" y="1770000"/>
            <a:ext cx="40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203500" y="2170200"/>
            <a:ext cx="41445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en" sz="2300">
                <a:latin typeface="Times New Roman"/>
                <a:ea typeface="Times New Roman"/>
                <a:cs typeface="Times New Roman"/>
                <a:sym typeface="Times New Roman"/>
              </a:rPr>
              <a:t>Respect yourself, the teacher &amp; others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Put forth your best effort at all times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prepared for class each day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Follow directions when given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699450" y="2084525"/>
            <a:ext cx="4014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Pay attention, participate and ask questions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Preserve a positive learning environment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lang="e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 responsibility for your actions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F8585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Parent Communication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740075" y="1955025"/>
            <a:ext cx="62721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imes New Roman"/>
              <a:buChar char="●"/>
            </a:pPr>
            <a:r>
              <a:rPr lang="en" sz="3500">
                <a:latin typeface="Times New Roman"/>
                <a:ea typeface="Times New Roman"/>
                <a:cs typeface="Times New Roman"/>
                <a:sym typeface="Times New Roman"/>
              </a:rPr>
              <a:t>Assignments and Major Due Dates will be posted on Canvas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Times New Roman"/>
              <a:buChar char="●"/>
            </a:pPr>
            <a:r>
              <a:rPr lang="en" sz="3500">
                <a:latin typeface="Times New Roman"/>
                <a:ea typeface="Times New Roman"/>
                <a:cs typeface="Times New Roman"/>
                <a:sym typeface="Times New Roman"/>
              </a:rPr>
              <a:t>Email and Flyers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A4A4"/>
            </a:gs>
            <a:gs pos="27000">
              <a:srgbClr val="F9B078"/>
            </a:gs>
            <a:gs pos="68000">
              <a:srgbClr val="83F1B4"/>
            </a:gs>
            <a:gs pos="85000">
              <a:srgbClr val="93B2F7"/>
            </a:gs>
            <a:gs pos="100000">
              <a:srgbClr val="FFA8C5"/>
            </a:gs>
          </a:gsLst>
          <a:lin ang="13500032" scaled="0"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539500" y="1562700"/>
            <a:ext cx="89331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BA80FF"/>
                </a:solidFill>
                <a:latin typeface="Ranchers"/>
                <a:ea typeface="Ranchers"/>
                <a:cs typeface="Ranchers"/>
                <a:sym typeface="Ranchers"/>
              </a:rPr>
              <a:t>Contact Me</a:t>
            </a:r>
            <a:endParaRPr sz="4100">
              <a:solidFill>
                <a:srgbClr val="BA80FF"/>
              </a:solidFill>
              <a:latin typeface="Ranchers"/>
              <a:ea typeface="Ranchers"/>
              <a:cs typeface="Ranchers"/>
              <a:sym typeface="Ranch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BA80FF"/>
                </a:solidFill>
                <a:latin typeface="Ranchers"/>
                <a:ea typeface="Ranchers"/>
                <a:cs typeface="Ranchers"/>
                <a:sym typeface="Ranchers"/>
              </a:rPr>
              <a:t>chelsea.timmons@houstonisd.org</a:t>
            </a:r>
            <a:endParaRPr sz="4100">
              <a:solidFill>
                <a:srgbClr val="BA80FF"/>
              </a:solidFill>
              <a:latin typeface="Ranchers"/>
              <a:ea typeface="Ranchers"/>
              <a:cs typeface="Ranchers"/>
              <a:sym typeface="Ranchers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0" y="0"/>
            <a:ext cx="9144000" cy="1562700"/>
          </a:xfrm>
          <a:prstGeom prst="teardrop">
            <a:avLst>
              <a:gd fmla="val 100000" name="adj"/>
            </a:avLst>
          </a:prstGeom>
          <a:solidFill>
            <a:srgbClr val="C5FF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Happy Monkey"/>
                <a:ea typeface="Happy Monkey"/>
                <a:cs typeface="Happy Monkey"/>
                <a:sym typeface="Happy Monkey"/>
              </a:rPr>
              <a:t>Thank you!</a:t>
            </a:r>
            <a:endParaRPr sz="6000">
              <a:solidFill>
                <a:srgbClr val="FFFFF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1850175" y="2978700"/>
            <a:ext cx="7437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3">
            <a:alphaModFix/>
          </a:blip>
          <a:srcRect b="0" l="16769" r="-16769" t="0"/>
          <a:stretch/>
        </p:blipFill>
        <p:spPr>
          <a:xfrm>
            <a:off x="2038150" y="2885100"/>
            <a:ext cx="1860000" cy="1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8436825" y="465627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7252700" y="2845350"/>
            <a:ext cx="16281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Scan QR Code o visit </a:t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https://bit.ly/3C0g6mu</a:t>
            </a:r>
            <a:endParaRPr b="1" sz="1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